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0.44397463002114163</c:v>
                </c:pt>
                <c:pt idx="1">
                  <c:v>0.55602536997885843</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Sheet1!$B$2:$B$6</c:f>
              <c:numCache>
                <c:formatCode>0.0</c:formatCode>
                <c:ptCount val="5"/>
                <c:pt idx="0">
                  <c:v>6.1535410976256451</c:v>
                </c:pt>
                <c:pt idx="1">
                  <c:v>6.4298014311776797</c:v>
                </c:pt>
                <c:pt idx="2">
                  <c:v>6.5556059272921008</c:v>
                </c:pt>
                <c:pt idx="3">
                  <c:v>6.5650602129108142</c:v>
                </c:pt>
                <c:pt idx="4">
                  <c:v>6.7048290681540443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Sheet1!$G$2:$G$3</c:f>
              <c:numCache>
                <c:formatCode>0.0;;</c:formatCode>
                <c:ptCount val="2"/>
                <c:pt idx="0">
                  <c:v>6.1559081704716911</c:v>
                </c:pt>
                <c:pt idx="1">
                  <c:v>6.1559081704716911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3.8440918295283089</c:v>
                </c:pt>
                <c:pt idx="1">
                  <c:v>3.8440918295283089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Sheet1!$G$2:$G$3</c:f>
              <c:numCache>
                <c:formatCode>0.0;;</c:formatCode>
                <c:ptCount val="2"/>
                <c:pt idx="0">
                  <c:v>8.3851235690079946</c:v>
                </c:pt>
                <c:pt idx="1">
                  <c:v>8.3851235690079946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1.6148764309920054</c:v>
                </c:pt>
                <c:pt idx="1">
                  <c:v>1.6148764309920054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Sheet1!$G$2:$G$3</c:f>
              <c:numCache>
                <c:formatCode>0.0;;</c:formatCode>
                <c:ptCount val="2"/>
                <c:pt idx="0">
                  <c:v>9.088731835151604</c:v>
                </c:pt>
                <c:pt idx="1">
                  <c:v>9.088731835151604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0.91126816484839601</c:v>
                </c:pt>
                <c:pt idx="1">
                  <c:v>0.91126816484839601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Sheet1!$G$2:$G$3</c:f>
              <c:numCache>
                <c:formatCode>0.0;;</c:formatCode>
                <c:ptCount val="2"/>
                <c:pt idx="0">
                  <c:v>3.616046388179385</c:v>
                </c:pt>
                <c:pt idx="1">
                  <c:v>3.616046388179385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6.3839536118206155</c:v>
                </c:pt>
                <c:pt idx="1">
                  <c:v>6.3839536118206155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Dorset County Hospital (52)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Dorset County Hospital (52)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Dorset County Hospital (52)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Dorset County Hospital (52)</c:v>
                </c:pt>
              </c:strCache>
            </c:strRef>
          </c:cat>
          <c:val>
            <c:numRef>
              <c:f>Sheet1!$G$2:$G$3</c:f>
              <c:numCache>
                <c:formatCode>0.0;;</c:formatCode>
                <c:ptCount val="2"/>
                <c:pt idx="0">
                  <c:v>7.0496567144524782</c:v>
                </c:pt>
                <c:pt idx="1">
                  <c:v>7.0496567144524782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Dorset County Hospital (52)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Dorset County Hospital (52)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Dorset County Hospital (52)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2.9503432855475218</c:v>
                </c:pt>
                <c:pt idx="1">
                  <c:v>2.9503432855475218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Dorset County Hospital (454)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Dorset County Hospital (454)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Dorset County Hospital (454)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Dorset County Hospital (454)</c:v>
                </c:pt>
              </c:strCache>
            </c:strRef>
          </c:cat>
          <c:val>
            <c:numRef>
              <c:f>Sheet1!$G$2:$G$3</c:f>
              <c:numCache>
                <c:formatCode>0.0;;</c:formatCode>
                <c:ptCount val="2"/>
                <c:pt idx="0">
                  <c:v>8.9066078953767356</c:v>
                </c:pt>
                <c:pt idx="1">
                  <c:v>8.9066078953767356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Dorset County Hospital (454)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Dorset County Hospital (454)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Dorset County Hospital (454)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1.0933921046232644</c:v>
                </c:pt>
                <c:pt idx="1">
                  <c:v>1.0933921046232644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Dorset County Hospital (332)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Dorset County Hospital (332)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Dorset County Hospital (332)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Dorset County Hospital (332)</c:v>
                </c:pt>
              </c:strCache>
            </c:strRef>
          </c:cat>
          <c:val>
            <c:numRef>
              <c:f>Sheet1!$G$2:$G$3</c:f>
              <c:numCache>
                <c:formatCode>0.0;;</c:formatCode>
                <c:ptCount val="2"/>
                <c:pt idx="0">
                  <c:v>8.2555642217405047</c:v>
                </c:pt>
                <c:pt idx="1">
                  <c:v>8.2555642217405047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Dorset County Hospital (332)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Dorset County Hospital (332)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Dorset County Hospital (332)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1.7444357782594953</c:v>
                </c:pt>
                <c:pt idx="1">
                  <c:v>1.7444357782594953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Dorset County Hospital (250)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Dorset County Hospital (250)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Dorset County Hospital (250)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Dorset County Hospital (250)</c:v>
                </c:pt>
              </c:strCache>
            </c:strRef>
          </c:cat>
          <c:val>
            <c:numRef>
              <c:f>Sheet1!$G$2:$G$3</c:f>
              <c:numCache>
                <c:formatCode>0.0;;</c:formatCode>
                <c:ptCount val="2"/>
                <c:pt idx="0">
                  <c:v>7.6269676227887651</c:v>
                </c:pt>
                <c:pt idx="1">
                  <c:v>7.6269676227887651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Dorset County Hospital (250)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Dorset County Hospital (250)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Dorset County Hospital (250)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2.3730323772112349</c:v>
                </c:pt>
                <c:pt idx="1">
                  <c:v>2.3730323772112349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Dorset County Hospital (148)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Dorset County Hospital (148)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Dorset County Hospital (148)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Dorset County Hospital (148)</c:v>
                </c:pt>
              </c:strCache>
            </c:strRef>
          </c:cat>
          <c:val>
            <c:numRef>
              <c:f>Sheet1!$G$2:$G$3</c:f>
              <c:numCache>
                <c:formatCode>0.0;;</c:formatCode>
                <c:ptCount val="2"/>
                <c:pt idx="0">
                  <c:v>8.1351661439714835</c:v>
                </c:pt>
                <c:pt idx="1">
                  <c:v>8.1351661439714835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Dorset County Hospital (148)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Dorset County Hospital (148)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Dorset County Hospital (148)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1.8648338560285165</c:v>
                </c:pt>
                <c:pt idx="1">
                  <c:v>1.8648338560285165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Dorset County Hospital (186)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Dorset County Hospital (186)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Dorset County Hospital (186)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Dorset County Hospital (186)</c:v>
                </c:pt>
              </c:strCache>
            </c:strRef>
          </c:cat>
          <c:val>
            <c:numRef>
              <c:f>Sheet1!$G$2:$G$3</c:f>
              <c:numCache>
                <c:formatCode>0.0;;</c:formatCode>
                <c:ptCount val="2"/>
                <c:pt idx="0">
                  <c:v>6.4166305634076046</c:v>
                </c:pt>
                <c:pt idx="1">
                  <c:v>6.4166305634076046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Dorset County Hospital (186)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Dorset County Hospital (186)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(186)</c:v>
                </c:pt>
                <c:pt idx="1">
                  <c:v>Dorset County Hospital (186)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3.5833694365923954</c:v>
                </c:pt>
                <c:pt idx="1">
                  <c:v>3.5833694365923954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Sheet1!$B$2:$B$6</c:f>
              <c:numCache>
                <c:formatCode>0.0</c:formatCode>
                <c:ptCount val="5"/>
                <c:pt idx="0">
                  <c:v>7.606151191400186</c:v>
                </c:pt>
                <c:pt idx="1">
                  <c:v>7.2843870177237422</c:v>
                </c:pt>
                <c:pt idx="2">
                  <c:v>7.1604277682878248</c:v>
                </c:pt>
                <c:pt idx="3">
                  <c:v>7.0753213236538031</c:v>
                </c:pt>
                <c:pt idx="4">
                  <c:v>6.9434926626058822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Dorset County Hospital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Dorset County Hospital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Dorset County Hospital (442)</c:v>
                </c:pt>
              </c:strCache>
            </c:strRef>
          </c:cat>
          <c:val>
            <c:numRef>
              <c:f>Sheet1!$F$2:$F$3</c:f>
              <c:numCache>
                <c:formatCode>0.0;;</c:formatCode>
                <c:ptCount val="2"/>
                <c:pt idx="0">
                  <c:v>0</c:v>
                </c:pt>
                <c:pt idx="1">
                  <c:v>9.2070163286574758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Dorset County Hospital (442)</c:v>
                </c:pt>
              </c:strCache>
            </c:strRef>
          </c:cat>
          <c:val>
            <c:numRef>
              <c:f>Sheet1!$G$2:$G$3</c:f>
              <c:numCache>
                <c:formatCode>0.0;;</c:formatCode>
                <c:ptCount val="2"/>
                <c:pt idx="0">
                  <c:v>9.2070163286574758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Dorset County Hospital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Dorset County Hospital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Dorset County Hospital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0.79298367134252423</c:v>
                </c:pt>
                <c:pt idx="1">
                  <c:v>0.79298367134252423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Dorset County Hospital (434)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Dorset County Hospital (434)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Dorset County Hospital (434)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Dorset County Hospital (434)</c:v>
                </c:pt>
              </c:strCache>
            </c:strRef>
          </c:cat>
          <c:val>
            <c:numRef>
              <c:f>Sheet1!$G$2:$G$3</c:f>
              <c:numCache>
                <c:formatCode>0.0;;</c:formatCode>
                <c:ptCount val="2"/>
                <c:pt idx="0">
                  <c:v>8.6761336010279297</c:v>
                </c:pt>
                <c:pt idx="1">
                  <c:v>8.6761336010279297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Dorset County Hospital (434)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Dorset County Hospital (434)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Dorset County Hospital (434)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1.3238663989720703</c:v>
                </c:pt>
                <c:pt idx="1">
                  <c:v>1.3238663989720703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Dorset County Hospital (470)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Dorset County Hospital (470)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Dorset County Hospital (470)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Dorset County Hospital (470)</c:v>
                </c:pt>
              </c:strCache>
            </c:strRef>
          </c:cat>
          <c:val>
            <c:numRef>
              <c:f>Sheet1!$G$2:$G$3</c:f>
              <c:numCache>
                <c:formatCode>0.0;;</c:formatCode>
                <c:ptCount val="2"/>
                <c:pt idx="0">
                  <c:v>9.1389920061232015</c:v>
                </c:pt>
                <c:pt idx="1">
                  <c:v>9.1389920061232015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Dorset County Hospital (470)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Dorset County Hospital (470)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Dorset County Hospital (470)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0.86100799387679849</c:v>
                </c:pt>
                <c:pt idx="1">
                  <c:v>0.86100799387679849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Sheet1!$G$2:$G$3</c:f>
              <c:numCache>
                <c:formatCode>0.0;;</c:formatCode>
                <c:ptCount val="2"/>
                <c:pt idx="0">
                  <c:v>8.7054951524777131</c:v>
                </c:pt>
                <c:pt idx="1">
                  <c:v>8.7054951524777131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1.2945048475222869</c:v>
                </c:pt>
                <c:pt idx="1">
                  <c:v>1.2945048475222869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Sheet1!$G$2:$G$3</c:f>
              <c:numCache>
                <c:formatCode>0.0;;</c:formatCode>
                <c:ptCount val="2"/>
                <c:pt idx="0">
                  <c:v>8.6916041034971929</c:v>
                </c:pt>
                <c:pt idx="1">
                  <c:v>8.6916041034971929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1.3083958965028071</c:v>
                </c:pt>
                <c:pt idx="1">
                  <c:v>1.3083958965028071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Dorset County Hospital (472)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Dorset County Hospital (472)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Dorset County Hospital (472)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Dorset County Hospital (472)</c:v>
                </c:pt>
              </c:strCache>
            </c:strRef>
          </c:cat>
          <c:val>
            <c:numRef>
              <c:f>Sheet1!$G$2:$G$3</c:f>
              <c:numCache>
                <c:formatCode>0.0;;</c:formatCode>
                <c:ptCount val="2"/>
                <c:pt idx="0">
                  <c:v>9.016039075343258</c:v>
                </c:pt>
                <c:pt idx="1">
                  <c:v>9.016039075343258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Dorset County Hospital (472)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Dorset County Hospital (472)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(472)</c:v>
                </c:pt>
                <c:pt idx="1">
                  <c:v>Dorset County Hospital (472)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0.98396092465674201</c:v>
                </c:pt>
                <c:pt idx="1">
                  <c:v>0.98396092465674201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Dorset County Hospital (457)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Dorset County Hospital (457)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Dorset County Hospital (457)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Dorset County Hospital (457)</c:v>
                </c:pt>
              </c:strCache>
            </c:strRef>
          </c:cat>
          <c:val>
            <c:numRef>
              <c:f>Sheet1!$G$2:$G$3</c:f>
              <c:numCache>
                <c:formatCode>0.0;;</c:formatCode>
                <c:ptCount val="2"/>
                <c:pt idx="0">
                  <c:v>8.859013077354378</c:v>
                </c:pt>
                <c:pt idx="1">
                  <c:v>8.859013077354378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Dorset County Hospital (457)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Dorset County Hospital (457)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(457)</c:v>
                </c:pt>
                <c:pt idx="1">
                  <c:v>Dorset County Hospital (457)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1.140986922645622</c:v>
                </c:pt>
                <c:pt idx="1">
                  <c:v>1.140986922645622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Sheet1!$G$2:$G$3</c:f>
              <c:numCache>
                <c:formatCode>0.0;;</c:formatCode>
                <c:ptCount val="2"/>
                <c:pt idx="0">
                  <c:v>7.5456112168429277</c:v>
                </c:pt>
                <c:pt idx="1">
                  <c:v>7.5456112168429277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2.4543887831570723</c:v>
                </c:pt>
                <c:pt idx="1">
                  <c:v>2.4543887831570723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Dorset County Hospital (417)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Dorset County Hospital (417)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Dorset County Hospital (417)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Dorset County Hospital (417)</c:v>
                </c:pt>
              </c:strCache>
            </c:strRef>
          </c:cat>
          <c:val>
            <c:numRef>
              <c:f>Sheet1!$G$2:$G$3</c:f>
              <c:numCache>
                <c:formatCode>0.0;;</c:formatCode>
                <c:ptCount val="2"/>
                <c:pt idx="0">
                  <c:v>7.8071770565867089</c:v>
                </c:pt>
                <c:pt idx="1">
                  <c:v>7.8071770565867089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Dorset County Hospital (417)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Dorset County Hospital (417)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Dorset County Hospital (417)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2.1928229434132911</c:v>
                </c:pt>
                <c:pt idx="1">
                  <c:v>2.1928229434132911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Dorset County Hospital (441)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Dorset County Hospital (441)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Dorset County Hospital (441)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Dorset County Hospital (441)</c:v>
                </c:pt>
              </c:strCache>
            </c:strRef>
          </c:cat>
          <c:val>
            <c:numRef>
              <c:f>Sheet1!$G$2:$G$3</c:f>
              <c:numCache>
                <c:formatCode>0.0;;</c:formatCode>
                <c:ptCount val="2"/>
                <c:pt idx="0">
                  <c:v>7.0869410632726364</c:v>
                </c:pt>
                <c:pt idx="1">
                  <c:v>7.0869410632726364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Dorset County Hospital (441)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Dorset County Hospital (441)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Dorset County Hospital (441)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2.9130589367273636</c:v>
                </c:pt>
                <c:pt idx="1">
                  <c:v>2.9130589367273636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6.4298014311776797</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Dorset County Hospital (446)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Dorset County Hospital (446)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Dorset County Hospital (446)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Dorset County Hospital (446)</c:v>
                </c:pt>
              </c:strCache>
            </c:strRef>
          </c:cat>
          <c:val>
            <c:numRef>
              <c:f>Sheet1!$G$2:$G$3</c:f>
              <c:numCache>
                <c:formatCode>0.0;;</c:formatCode>
                <c:ptCount val="2"/>
                <c:pt idx="0">
                  <c:v>8.8843482665377138</c:v>
                </c:pt>
                <c:pt idx="1">
                  <c:v>8.8843482665377138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Dorset County Hospital (446)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Dorset County Hospital (446)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Dorset County Hospital (446)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1.1156517334622862</c:v>
                </c:pt>
                <c:pt idx="1">
                  <c:v>1.1156517334622862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Dorset County Hospital (399)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Dorset County Hospital (399)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Dorset County Hospital (399)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Dorset County Hospital (399)</c:v>
                </c:pt>
              </c:strCache>
            </c:strRef>
          </c:cat>
          <c:val>
            <c:numRef>
              <c:f>Sheet1!$G$2:$G$3</c:f>
              <c:numCache>
                <c:formatCode>0.0;;</c:formatCode>
                <c:ptCount val="2"/>
                <c:pt idx="0">
                  <c:v>7.8429217674298286</c:v>
                </c:pt>
                <c:pt idx="1">
                  <c:v>7.8429217674298286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Dorset County Hospital (399)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Dorset County Hospital (399)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Dorset County Hospital (399)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2.1570782325701714</c:v>
                </c:pt>
                <c:pt idx="1">
                  <c:v>2.1570782325701714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Dorset County Hospital (465)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Dorset County Hospital (465)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Dorset County Hospital (465)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Dorset County Hospital (465)</c:v>
                </c:pt>
              </c:strCache>
            </c:strRef>
          </c:cat>
          <c:val>
            <c:numRef>
              <c:f>Sheet1!$G$2:$G$3</c:f>
              <c:numCache>
                <c:formatCode>0.0;;</c:formatCode>
                <c:ptCount val="2"/>
                <c:pt idx="0">
                  <c:v>9.4875722982216253</c:v>
                </c:pt>
                <c:pt idx="1">
                  <c:v>9.4875722982216253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Dorset County Hospital (465)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Dorset County Hospital (465)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Dorset County Hospital (465)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0.51242770177837471</c:v>
                </c:pt>
                <c:pt idx="1">
                  <c:v>0.51242770177837471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Dorset County Hospital (383)</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Dorset County Hospital (383)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Dorset County Hospital (383)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Dorset County Hospital (383)</c:v>
                </c:pt>
              </c:strCache>
            </c:strRef>
          </c:cat>
          <c:val>
            <c:numRef>
              <c:f>Sheet1!$G$2:$G$3</c:f>
              <c:numCache>
                <c:formatCode>0.0;;</c:formatCode>
                <c:ptCount val="2"/>
                <c:pt idx="0">
                  <c:v>8.9656074193731286</c:v>
                </c:pt>
                <c:pt idx="1">
                  <c:v>8.9656074193731286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Dorset County Hospital (383)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Dorset County Hospital (383)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Dorset County Hospital (383)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1.0343925806268714</c:v>
                </c:pt>
                <c:pt idx="1">
                  <c:v>1.0343925806268714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Sheet1!$G$2:$G$3</c:f>
              <c:numCache>
                <c:formatCode>0.0;;</c:formatCode>
                <c:ptCount val="2"/>
                <c:pt idx="0">
                  <c:v>8.3360891484188056</c:v>
                </c:pt>
                <c:pt idx="1">
                  <c:v>8.3360891484188056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1.6639108515811944</c:v>
                </c:pt>
                <c:pt idx="1">
                  <c:v>1.6639108515811944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Dorset County Hospital (38)</c:v>
                </c:pt>
              </c:strCache>
            </c:strRef>
          </c:cat>
          <c:val>
            <c:numRef>
              <c:f>Sheet1!$D$2:$D$3</c:f>
              <c:numCache>
                <c:formatCode>0.0;;</c:formatCode>
                <c:ptCount val="2"/>
                <c:pt idx="0">
                  <c:v>7.1847322944381524</c:v>
                </c:pt>
                <c:pt idx="1">
                  <c:v>7.1847322944381524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Dorset County Hospital (38)</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Dorset County Hospital (38)</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Dorset County Hospital (38)</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Dorset County Hospital (38)</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Dorset County Hospital (38)</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Dorset County Hospital (38)</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Dorset County Hospital (33)</c:v>
                </c:pt>
              </c:strCache>
            </c:strRef>
          </c:cat>
          <c:val>
            <c:numRef>
              <c:f>Sheet1!$D$2:$D$3</c:f>
              <c:numCache>
                <c:formatCode>0.0;;</c:formatCode>
                <c:ptCount val="2"/>
                <c:pt idx="0">
                  <c:v>9.2829617944244482</c:v>
                </c:pt>
                <c:pt idx="1">
                  <c:v>9.2829617944244482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Dorset County Hospital (33)</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Dorset County Hospital (33)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Dorset County Hospital (33)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Dorset County Hospital (33)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Dorset County Hospital (33)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Dorset County Hospital (33)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Dorset County Hospital (136)</c:v>
                </c:pt>
              </c:strCache>
            </c:strRef>
          </c:cat>
          <c:val>
            <c:numRef>
              <c:f>Sheet1!$D$2:$D$3</c:f>
              <c:numCache>
                <c:formatCode>0.0;;</c:formatCode>
                <c:ptCount val="2"/>
                <c:pt idx="0">
                  <c:v>8.2983471731557934</c:v>
                </c:pt>
                <c:pt idx="1">
                  <c:v>8.2983471731557934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Dorset County Hospital (136)</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Dorset County Hospital (136)</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Dorset County Hospital (136)</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Dorset County Hospital (136)</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Dorset County Hospital (136)</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Dorset County Hospital (136)</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Dorset County Hospital (102)</c:v>
                </c:pt>
              </c:strCache>
            </c:strRef>
          </c:cat>
          <c:val>
            <c:numRef>
              <c:f>Sheet1!$D$2:$D$3</c:f>
              <c:numCache>
                <c:formatCode>0.0;;</c:formatCode>
                <c:ptCount val="2"/>
                <c:pt idx="0">
                  <c:v>8.7354543810250878</c:v>
                </c:pt>
                <c:pt idx="1">
                  <c:v>8.7354543810250878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Dorset County Hospital (102)</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Dorset County Hospital (102)</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Dorset County Hospital (102)</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Dorset County Hospital (102)</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Dorset County Hospital (102)</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Dorset County Hospital (102)</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Dorset County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Dorset County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Dorset County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Dorset County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Dorset County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Dorset County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Dorset County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0.29247636757896212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0.65602809046574295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0.18289572681080291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1.9094053391277832</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0.18289572681080291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0.6560280904657434</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0.57966719374481102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6.5092996358837798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Dorset County Hospital (30)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Dorset County Hospital (30)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Dorset County Hospital (30)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Dorset County Hospital (30)</c:v>
                </c:pt>
              </c:strCache>
            </c:strRef>
          </c:cat>
          <c:val>
            <c:numRef>
              <c:f>Sheet1!$G$2:$G$3</c:f>
              <c:numCache>
                <c:formatCode>0.0;;</c:formatCode>
                <c:ptCount val="2"/>
                <c:pt idx="0">
                  <c:v>7.7219184756267527</c:v>
                </c:pt>
                <c:pt idx="1">
                  <c:v>7.7219184756267527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Dorset County Hospital (30)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Dorset County Hospital (30)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Dorset County Hospital (30)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2.2780815243732473</c:v>
                </c:pt>
                <c:pt idx="1">
                  <c:v>2.2780815243732473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Dorset County Hospital (448)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Dorset County Hospital (448)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Dorset County Hospital (448)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Dorset County Hospital (448)</c:v>
                </c:pt>
              </c:strCache>
            </c:strRef>
          </c:cat>
          <c:val>
            <c:numRef>
              <c:f>Sheet1!$G$2:$G$3</c:f>
              <c:numCache>
                <c:formatCode>0.0;;</c:formatCode>
                <c:ptCount val="2"/>
                <c:pt idx="0">
                  <c:v>6.7972357508505494</c:v>
                </c:pt>
                <c:pt idx="1">
                  <c:v>6.7972357508505494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Dorset County Hospital (448)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Dorset County Hospital (448)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Dorset County Hospital (448)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3.2027642491494506</c:v>
                </c:pt>
                <c:pt idx="1">
                  <c:v>3.2027642491494506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Dorset County Hospital (328)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Dorset County Hospital (328)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Dorset County Hospital (328)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Dorset County Hospital (328)</c:v>
                </c:pt>
              </c:strCache>
            </c:strRef>
          </c:cat>
          <c:val>
            <c:numRef>
              <c:f>Sheet1!$G$2:$G$3</c:f>
              <c:numCache>
                <c:formatCode>0.0;;</c:formatCode>
                <c:ptCount val="2"/>
                <c:pt idx="0">
                  <c:v>5.683587430716015</c:v>
                </c:pt>
                <c:pt idx="1">
                  <c:v>5.683587430716015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Dorset County Hospital (328)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Dorset County Hospital (328)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Dorset County Hospital (328)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4.316412569283985</c:v>
                </c:pt>
                <c:pt idx="1">
                  <c:v>4.316412569283985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Dorset County Hospital (154)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Dorset County Hospital (154)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Dorset County Hospital (154)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Dorset County Hospital (154)</c:v>
                </c:pt>
              </c:strCache>
            </c:strRef>
          </c:cat>
          <c:val>
            <c:numRef>
              <c:f>Sheet1!$G$2:$G$3</c:f>
              <c:numCache>
                <c:formatCode>0.0;;</c:formatCode>
                <c:ptCount val="2"/>
                <c:pt idx="0">
                  <c:v>7.9026010192273457</c:v>
                </c:pt>
                <c:pt idx="1">
                  <c:v>7.9026010192273457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Dorset County Hospital (154)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Dorset County Hospital (154)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Dorset County Hospital (154)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2.0973989807726543</c:v>
                </c:pt>
                <c:pt idx="1">
                  <c:v>2.0973989807726543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Dorset County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Dorset County Hospital (466)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Dorset County Hospital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Dorset County Hospital (466)</c:v>
                </c:pt>
              </c:strCache>
            </c:strRef>
          </c:cat>
          <c:val>
            <c:numRef>
              <c:f>Sheet1!$G$2:$G$3</c:f>
              <c:numCache>
                <c:formatCode>0.0;;</c:formatCode>
                <c:ptCount val="2"/>
                <c:pt idx="0">
                  <c:v>6.9428563960163876</c:v>
                </c:pt>
                <c:pt idx="1">
                  <c:v>6.9428563960163876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Dorset County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Dorset County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Dorset County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3.0571436039836124</c:v>
                </c:pt>
                <c:pt idx="1">
                  <c:v>3.0571436039836124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Sheet1!$G$2:$G$3</c:f>
              <c:numCache>
                <c:formatCode>0.0;;</c:formatCode>
                <c:ptCount val="2"/>
                <c:pt idx="0">
                  <c:v>7.7267637778813594</c:v>
                </c:pt>
                <c:pt idx="1">
                  <c:v>7.7267637778813594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Dorset County Hospital (432)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2.2732362221186406</c:v>
                </c:pt>
                <c:pt idx="1">
                  <c:v>2.2732362221186406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Dorset County Hospital (326)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Dorset County Hospital (326)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Dorset County Hospital (326)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Dorset County Hospital (326)</c:v>
                </c:pt>
              </c:strCache>
            </c:strRef>
          </c:cat>
          <c:val>
            <c:numRef>
              <c:f>Sheet1!$G$2:$G$3</c:f>
              <c:numCache>
                <c:formatCode>0.0;;</c:formatCode>
                <c:ptCount val="2"/>
                <c:pt idx="0">
                  <c:v>8.9542233657304422</c:v>
                </c:pt>
                <c:pt idx="1">
                  <c:v>8.9542233657304422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Dorset County Hospital (326)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Dorset County Hospital (326)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Dorset County Hospital (326)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1.0457766342695578</c:v>
                </c:pt>
                <c:pt idx="1">
                  <c:v>1.0457766342695578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Dorset County Hospital (359)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Dorset County Hospital (359)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Dorset County Hospital (359)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Dorset County Hospital (359)</c:v>
                </c:pt>
              </c:strCache>
            </c:strRef>
          </c:cat>
          <c:val>
            <c:numRef>
              <c:f>Sheet1!$G$2:$G$3</c:f>
              <c:numCache>
                <c:formatCode>0.0;;</c:formatCode>
                <c:ptCount val="2"/>
                <c:pt idx="0">
                  <c:v>4.5883159528523088</c:v>
                </c:pt>
                <c:pt idx="1">
                  <c:v>4.5883159528523088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Dorset County Hospital (359)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Dorset County Hospital (359)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Dorset County Hospital (359)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5.4116840471476912</c:v>
                </c:pt>
                <c:pt idx="1">
                  <c:v>5.4116840471476912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Dorset County Hospital (405)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Dorset County Hospital (405)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Dorset County Hospital (405)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Dorset County Hospital (405)</c:v>
                </c:pt>
              </c:strCache>
            </c:strRef>
          </c:cat>
          <c:val>
            <c:numRef>
              <c:f>Sheet1!$G$2:$G$3</c:f>
              <c:numCache>
                <c:formatCode>0.0;;</c:formatCode>
                <c:ptCount val="2"/>
                <c:pt idx="0">
                  <c:v>6.5748462108781336</c:v>
                </c:pt>
                <c:pt idx="1">
                  <c:v>6.5748462108781336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Dorset County Hospital (405)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Dorset County Hospital (405)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Dorset County Hospital (405)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3.4251537891218664</c:v>
                </c:pt>
                <c:pt idx="1">
                  <c:v>3.4251537891218664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Dorset County Hospital (414)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Dorset County Hospital (414)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Dorset County Hospital (414)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Dorset County Hospital (414)</c:v>
                </c:pt>
              </c:strCache>
            </c:strRef>
          </c:cat>
          <c:val>
            <c:numRef>
              <c:f>Sheet1!$G$2:$G$3</c:f>
              <c:numCache>
                <c:formatCode>0.0;;</c:formatCode>
                <c:ptCount val="2"/>
                <c:pt idx="0">
                  <c:v>7.6127146011988458</c:v>
                </c:pt>
                <c:pt idx="1">
                  <c:v>7.6127146011988458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Dorset County Hospital (414)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Dorset County Hospital (414)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Dorset County Hospital (414)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2.3872853988011542</c:v>
                </c:pt>
                <c:pt idx="1">
                  <c:v>2.3872853988011542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0.1687854546132872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0.58646219890789197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0.16350127635566825</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1.7069300386152033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0.16350127635566825</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0.58646219890789197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1.1483986584385235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7.1090927846609011</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(223)</c:v>
                </c:pt>
                <c:pt idx="1">
                  <c:v>Dorset County Hospital (223)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(223)</c:v>
                </c:pt>
                <c:pt idx="1">
                  <c:v>Dorset County Hospital (223)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(223)</c:v>
                </c:pt>
                <c:pt idx="1">
                  <c:v>Dorset County Hospital (223)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(223)</c:v>
                </c:pt>
                <c:pt idx="1">
                  <c:v>Dorset County Hospital (223)</c:v>
                </c:pt>
              </c:strCache>
            </c:strRef>
          </c:cat>
          <c:val>
            <c:numRef>
              <c:f>Sheet1!$G$2:$G$3</c:f>
              <c:numCache>
                <c:formatCode>0.0;;</c:formatCode>
                <c:ptCount val="2"/>
                <c:pt idx="0">
                  <c:v>7.8311138025106626</c:v>
                </c:pt>
                <c:pt idx="1">
                  <c:v>7.8311138025106626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(223)</c:v>
                </c:pt>
                <c:pt idx="1">
                  <c:v>Dorset County Hospital (223)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(223)</c:v>
                </c:pt>
                <c:pt idx="1">
                  <c:v>Dorset County Hospital (223)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(223)</c:v>
                </c:pt>
                <c:pt idx="1">
                  <c:v>Dorset County Hospital (223)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2.1688861974893374</c:v>
                </c:pt>
                <c:pt idx="1">
                  <c:v>2.1688861974893374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Dorset County Hospital (263)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Dorset County Hospital (263)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Dorset County Hospital (263)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Dorset County Hospital (263)</c:v>
                </c:pt>
              </c:strCache>
            </c:strRef>
          </c:cat>
          <c:val>
            <c:numRef>
              <c:f>Sheet1!$G$2:$G$3</c:f>
              <c:numCache>
                <c:formatCode>0.0;;</c:formatCode>
                <c:ptCount val="2"/>
                <c:pt idx="0">
                  <c:v>6.586369037005495</c:v>
                </c:pt>
                <c:pt idx="1">
                  <c:v>6.586369037005495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Dorset County Hospital (263)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Dorset County Hospital (263)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Dorset County Hospital (263)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3.413630962994505</c:v>
                </c:pt>
                <c:pt idx="1">
                  <c:v>3.413630962994505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Dorset County Hospital (464)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Dorset County Hospital (464)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Dorset County Hospital (464)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Dorset County Hospital (464)</c:v>
                </c:pt>
              </c:strCache>
            </c:strRef>
          </c:cat>
          <c:val>
            <c:numRef>
              <c:f>Sheet1!$G$2:$G$3</c:f>
              <c:numCache>
                <c:formatCode>0.0;;</c:formatCode>
                <c:ptCount val="2"/>
                <c:pt idx="0">
                  <c:v>9.0521797537137996</c:v>
                </c:pt>
                <c:pt idx="1">
                  <c:v>9.0521797537137996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Dorset County Hospital (464)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Dorset County Hospital (464)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Dorset County Hospital (464)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0.94782024628620043</c:v>
                </c:pt>
                <c:pt idx="1">
                  <c:v>0.94782024628620043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Dorset County Hospital (447)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Dorset County Hospital (447)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Dorset County Hospital (447)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Dorset County Hospital (447)</c:v>
                </c:pt>
              </c:strCache>
            </c:strRef>
          </c:cat>
          <c:val>
            <c:numRef>
              <c:f>Sheet1!$G$2:$G$3</c:f>
              <c:numCache>
                <c:formatCode>0.0;;</c:formatCode>
                <c:ptCount val="2"/>
                <c:pt idx="0">
                  <c:v>9.1295900873152949</c:v>
                </c:pt>
                <c:pt idx="1">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Dorset County Hospital (447)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Dorset County Hospital (447)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Dorset County Hospital (447)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0.87040991268470513</c:v>
                </c:pt>
                <c:pt idx="1">
                  <c:v>0.87040991268470513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Sheet1!$G$2:$G$3</c:f>
              <c:numCache>
                <c:formatCode>0.0;;</c:formatCode>
                <c:ptCount val="2"/>
                <c:pt idx="0">
                  <c:v>8.2685595512880035</c:v>
                </c:pt>
                <c:pt idx="1">
                  <c:v>8.2685595512880035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(461)</c:v>
                </c:pt>
                <c:pt idx="1">
                  <c:v>Dorset County Hospital (461)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1.7314404487119965</c:v>
                </c:pt>
                <c:pt idx="1">
                  <c:v>1.7314404487119965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7.8264944758370643</c:v>
                </c:pt>
                <c:pt idx="1">
                  <c:v>7.0786709117827096</c:v>
                </c:pt>
                <c:pt idx="2">
                  <c:v>6.9387891474948997</c:v>
                </c:pt>
                <c:pt idx="3">
                  <c:v>7.1474044555827883</c:v>
                </c:pt>
                <c:pt idx="4">
                  <c:v>7.1090927846609011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5.9469439445145014</c:v>
                </c:pt>
                <c:pt idx="1">
                  <c:v>6.1559081704716911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8.429989434617303</c:v>
                </c:pt>
                <c:pt idx="1">
                  <c:v>8.3225679310778293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7.8569393244513392</c:v>
                </c:pt>
                <c:pt idx="1">
                  <c:v>8.3851235690079946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9.0916583803916815</c:v>
                </c:pt>
                <c:pt idx="1">
                  <c:v>9.088731835151604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3.6875727755311338E-2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0.48819149013342855</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0.13610413747285222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1.4209078106941053</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0.13610413747285222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0.48819149013342766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0.25033210269387851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6.8834016112943361</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3.6012799402489009</c:v>
                </c:pt>
                <c:pt idx="1">
                  <c:v>3.616046388179385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8.1012972521277078</c:v>
                </c:pt>
                <c:pt idx="1">
                  <c:v>7.1820926866679384</c:v>
                </c:pt>
                <c:pt idx="2">
                  <c:v>7.9689771893788599</c:v>
                </c:pt>
                <c:pt idx="3">
                  <c:v>7.7643434541768661</c:v>
                </c:pt>
                <c:pt idx="4">
                  <c:v>7.0496567144524782</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9.5281290265044927</c:v>
                </c:pt>
                <c:pt idx="1">
                  <c:v>9.2794087307034392</c:v>
                </c:pt>
                <c:pt idx="2">
                  <c:v>9.0500401186777548</c:v>
                </c:pt>
                <c:pt idx="3">
                  <c:v>9.094158222964392</c:v>
                </c:pt>
                <c:pt idx="4">
                  <c:v>8.9066078953767356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8.8177651100921288</c:v>
                </c:pt>
                <c:pt idx="1">
                  <c:v>8.1086679345067125</c:v>
                </c:pt>
                <c:pt idx="2">
                  <c:v>8.1923445860934994</c:v>
                </c:pt>
                <c:pt idx="3">
                  <c:v>8.2387525062280247</c:v>
                </c:pt>
                <c:pt idx="4">
                  <c:v>8.2555642217405047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8.1277391010273199</c:v>
                </c:pt>
                <c:pt idx="1">
                  <c:v>8.0577271045491141</c:v>
                </c:pt>
                <c:pt idx="2">
                  <c:v>7.9055270229838914</c:v>
                </c:pt>
                <c:pt idx="3">
                  <c:v>7.6726285819314892</c:v>
                </c:pt>
                <c:pt idx="4">
                  <c:v>7.6269676227887651</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9.3733452069249381</c:v>
                </c:pt>
                <c:pt idx="1">
                  <c:v>9.3185327381193286</c:v>
                </c:pt>
                <c:pt idx="2">
                  <c:v>9.4222321239624502</c:v>
                </c:pt>
                <c:pt idx="3">
                  <c:v>9.2264425610339718</c:v>
                </c:pt>
                <c:pt idx="4">
                  <c:v>9.2070163286574758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8.8554008946778673</c:v>
                </c:pt>
                <c:pt idx="1">
                  <c:v>8.7785272222224311</c:v>
                </c:pt>
                <c:pt idx="2">
                  <c:v>8.8155588305584978</c:v>
                </c:pt>
                <c:pt idx="3">
                  <c:v>8.6369824819778458</c:v>
                </c:pt>
                <c:pt idx="4">
                  <c:v>8.6761336010279297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9.3306087008525029</c:v>
                </c:pt>
                <c:pt idx="1">
                  <c:v>9.1331771180184056</c:v>
                </c:pt>
                <c:pt idx="2">
                  <c:v>9.3462633806131805</c:v>
                </c:pt>
                <c:pt idx="3">
                  <c:v>9.1392311772367787</c:v>
                </c:pt>
                <c:pt idx="4">
                  <c:v>9.1389920061232015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8.7595346324617065</c:v>
                </c:pt>
                <c:pt idx="1">
                  <c:v>8.6113904118424767</c:v>
                </c:pt>
                <c:pt idx="2">
                  <c:v>8.8715785428775078</c:v>
                </c:pt>
                <c:pt idx="3">
                  <c:v>8.6926770712607837</c:v>
                </c:pt>
                <c:pt idx="4">
                  <c:v>8.7054951524777131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9.0190101287052702</c:v>
                </c:pt>
                <c:pt idx="1">
                  <c:v>8.8297602165741402</c:v>
                </c:pt>
                <c:pt idx="2">
                  <c:v>8.924746072546748</c:v>
                </c:pt>
                <c:pt idx="3">
                  <c:v>8.7058675092533697</c:v>
                </c:pt>
                <c:pt idx="4">
                  <c:v>8.6916041034971929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1.7581286437067689E-2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0.68805296687169726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0.19182402291796397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2.0026154788811343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0.19182402291796308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0.68805296687169815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0.20451794913550714</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5.2174116928717043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9.2343234416940785</c:v>
                </c:pt>
                <c:pt idx="1">
                  <c:v>8.9920215726501898</c:v>
                </c:pt>
                <c:pt idx="2">
                  <c:v>9.0895387779923418</c:v>
                </c:pt>
                <c:pt idx="3">
                  <c:v>9.0137330292552136</c:v>
                </c:pt>
                <c:pt idx="4">
                  <c:v>9.016039075343258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9.0110917146102611</c:v>
                </c:pt>
                <c:pt idx="1">
                  <c:v>8.7837174792856292</c:v>
                </c:pt>
                <c:pt idx="2">
                  <c:v>8.9157621812268886</c:v>
                </c:pt>
                <c:pt idx="3">
                  <c:v>8.5923998939320629</c:v>
                </c:pt>
                <c:pt idx="4">
                  <c:v>8.859013077354378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8.3781085937282747</c:v>
                </c:pt>
                <c:pt idx="1">
                  <c:v>7.2047909603061351</c:v>
                </c:pt>
                <c:pt idx="2">
                  <c:v>6.7586270978448413</c:v>
                </c:pt>
                <c:pt idx="3">
                  <c:v>7.4584720962757336</c:v>
                </c:pt>
                <c:pt idx="4">
                  <c:v>7.5456112168429277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8.0999345727156946</c:v>
                </c:pt>
                <c:pt idx="1">
                  <c:v>7.9714828695657891</c:v>
                </c:pt>
                <c:pt idx="2">
                  <c:v>8.0693817716282794</c:v>
                </c:pt>
                <c:pt idx="3">
                  <c:v>7.7445406157686074</c:v>
                </c:pt>
                <c:pt idx="4">
                  <c:v>7.8071770565867089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7.5420498857206164</c:v>
                </c:pt>
                <c:pt idx="1">
                  <c:v>7.0195043881833703</c:v>
                </c:pt>
                <c:pt idx="2">
                  <c:v>7.2724851141678366</c:v>
                </c:pt>
                <c:pt idx="3">
                  <c:v>7.1588189118835466</c:v>
                </c:pt>
                <c:pt idx="4">
                  <c:v>7.0869410632726364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8.8254085832883451</c:v>
                </c:pt>
                <c:pt idx="1">
                  <c:v>8.7917415913120731</c:v>
                </c:pt>
                <c:pt idx="2">
                  <c:v>9.0121711600534979</c:v>
                </c:pt>
                <c:pt idx="3">
                  <c:v>8.8743863480011438</c:v>
                </c:pt>
                <c:pt idx="4">
                  <c:v>8.8843482665377138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8.0518724034333982</c:v>
                </c:pt>
                <c:pt idx="1">
                  <c:v>7.8735660430103138</c:v>
                </c:pt>
                <c:pt idx="2">
                  <c:v>7.7316892015680647</c:v>
                </c:pt>
                <c:pt idx="3">
                  <c:v>7.8002851718844513</c:v>
                </c:pt>
                <c:pt idx="4">
                  <c:v>7.8429217674298286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9.5055352375790818</c:v>
                </c:pt>
                <c:pt idx="1">
                  <c:v>9.4766717229106767</c:v>
                </c:pt>
                <c:pt idx="2">
                  <c:v>9.5803922212701504</c:v>
                </c:pt>
                <c:pt idx="3">
                  <c:v>9.5190331931100243</c:v>
                </c:pt>
                <c:pt idx="4">
                  <c:v>9.4875722982216253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9.020595511693319</c:v>
                </c:pt>
                <c:pt idx="1">
                  <c:v>8.9829563625440887</c:v>
                </c:pt>
                <c:pt idx="2">
                  <c:v>8.9145172411267559</c:v>
                </c:pt>
                <c:pt idx="3">
                  <c:v>8.8696947329174538</c:v>
                </c:pt>
                <c:pt idx="4">
                  <c:v>8.9656074193731286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8.7547398472492066</c:v>
                </c:pt>
                <c:pt idx="1">
                  <c:v>7.9769472730204312</c:v>
                </c:pt>
                <c:pt idx="2">
                  <c:v>8.0201808266024734</c:v>
                </c:pt>
                <c:pt idx="3">
                  <c:v>8.2190638410919377</c:v>
                </c:pt>
                <c:pt idx="4">
                  <c:v>8.3360891484188056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Sheet1!$B$2:$B$6</c:f>
              <c:numCache>
                <c:formatCode>0.0</c:formatCode>
                <c:ptCount val="5"/>
                <c:pt idx="0">
                  <c:v>7.1197277933661374</c:v>
                </c:pt>
                <c:pt idx="1">
                  <c:v>7.2389488664596522</c:v>
                </c:pt>
                <c:pt idx="2">
                  <c:v>7.3226329265425889</c:v>
                </c:pt>
                <c:pt idx="3">
                  <c:v>7.3276653377098482</c:v>
                </c:pt>
                <c:pt idx="4">
                  <c:v>7.3302670482771104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7.272968389846528</c:v>
                </c:pt>
                <c:pt idx="1">
                  <c:v>6.9131985311416049</c:v>
                </c:pt>
                <c:pt idx="2">
                  <c:v>6.9260658180490697</c:v>
                </c:pt>
                <c:pt idx="3">
                  <c:v>6.5383609387480339</c:v>
                </c:pt>
                <c:pt idx="4">
                  <c:v>6.7972357508505494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5.6813549518836819</c:v>
                </c:pt>
                <c:pt idx="1">
                  <c:v>5.3696697283841539</c:v>
                </c:pt>
                <c:pt idx="2">
                  <c:v>5.683587430716015</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8.5552612571834263</c:v>
                </c:pt>
                <c:pt idx="1">
                  <c:v>8.0914846882687783</c:v>
                </c:pt>
                <c:pt idx="2">
                  <c:v>7.9910263588225554</c:v>
                </c:pt>
                <c:pt idx="3">
                  <c:v>7.740103425336514</c:v>
                </c:pt>
                <c:pt idx="4">
                  <c:v>7.9026010192273457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7.3237425625184418</c:v>
                </c:pt>
                <c:pt idx="1">
                  <c:v>6.9091626489890414</c:v>
                </c:pt>
                <c:pt idx="2">
                  <c:v>6.7691965431348446</c:v>
                </c:pt>
                <c:pt idx="3">
                  <c:v>6.5939573330876664</c:v>
                </c:pt>
                <c:pt idx="4">
                  <c:v>6.9428563960163876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7.1951407400579406</c:v>
                </c:pt>
                <c:pt idx="1">
                  <c:v>7.8752479726724864</c:v>
                </c:pt>
                <c:pt idx="2">
                  <c:v>8.0333687162425207</c:v>
                </c:pt>
                <c:pt idx="3">
                  <c:v>7.6050720286049271</c:v>
                </c:pt>
                <c:pt idx="4">
                  <c:v>7.7267637778813594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8.9184526835262155</c:v>
                </c:pt>
                <c:pt idx="1">
                  <c:v>8.8576135114949324</c:v>
                </c:pt>
                <c:pt idx="2">
                  <c:v>9.0475362607917109</c:v>
                </c:pt>
                <c:pt idx="3">
                  <c:v>8.9542233657304422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5.1899664551937734</c:v>
                </c:pt>
                <c:pt idx="1">
                  <c:v>4.6851276638152699</c:v>
                </c:pt>
                <c:pt idx="2">
                  <c:v>4.5470076089737734</c:v>
                </c:pt>
                <c:pt idx="3">
                  <c:v>4.4030173550152529</c:v>
                </c:pt>
                <c:pt idx="4">
                  <c:v>4.5883159528523088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6.8526215136759916</c:v>
                </c:pt>
                <c:pt idx="1">
                  <c:v>6.4672079522026964</c:v>
                </c:pt>
                <c:pt idx="2">
                  <c:v>6.5542356329248683</c:v>
                </c:pt>
                <c:pt idx="3">
                  <c:v>6.2785985514619513</c:v>
                </c:pt>
                <c:pt idx="4">
                  <c:v>6.5748462108781336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8.0420979723790005</c:v>
                </c:pt>
                <c:pt idx="1">
                  <c:v>7.6078597532085892</c:v>
                </c:pt>
                <c:pt idx="2">
                  <c:v>7.8101433073180004</c:v>
                </c:pt>
                <c:pt idx="3">
                  <c:v>7.6026187418610736</c:v>
                </c:pt>
                <c:pt idx="4">
                  <c:v>7.6127146011988458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8.471312595993675</c:v>
                </c:pt>
                <c:pt idx="1">
                  <c:v>7.5297863420570632</c:v>
                </c:pt>
                <c:pt idx="2">
                  <c:v>8.2018179892882408</c:v>
                </c:pt>
                <c:pt idx="3">
                  <c:v>7.5714641697643614</c:v>
                </c:pt>
                <c:pt idx="4">
                  <c:v>7.8311138025106626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Sheet1!$B$2:$B$6</c:f>
              <c:numCache>
                <c:formatCode>0.0</c:formatCode>
                <c:ptCount val="5"/>
                <c:pt idx="0">
                  <c:v>7.6979563482237774</c:v>
                </c:pt>
                <c:pt idx="1">
                  <c:v>7.6342367824776032</c:v>
                </c:pt>
                <c:pt idx="2">
                  <c:v>7.5417301056701209</c:v>
                </c:pt>
                <c:pt idx="3">
                  <c:v>7.4442719032697271</c:v>
                </c:pt>
                <c:pt idx="4">
                  <c:v>7.3911458645719579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9.0781476073846417</c:v>
                </c:pt>
                <c:pt idx="1">
                  <c:v>9.0521797537137996</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9.3963047519986187</c:v>
                </c:pt>
                <c:pt idx="1">
                  <c:v>9.1488068474844031</c:v>
                </c:pt>
                <c:pt idx="2">
                  <c:v>9.23534206422765</c:v>
                </c:pt>
                <c:pt idx="3">
                  <c:v>9.2132467651096164</c:v>
                </c:pt>
                <c:pt idx="4">
                  <c:v>9.1295900873152949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8.4388868480562653</c:v>
                </c:pt>
                <c:pt idx="1">
                  <c:v>8.1849676265199705</c:v>
                </c:pt>
                <c:pt idx="2">
                  <c:v>8.2556103481662433</c:v>
                </c:pt>
                <c:pt idx="3">
                  <c:v>8.1053089371283402</c:v>
                </c:pt>
                <c:pt idx="4">
                  <c:v>8.2685595512880035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7.3606632148168174</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0.8165137614678899</c:v>
                </c:pt>
                <c:pt idx="1">
                  <c:v>0.1834862385321101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0.32510691419203441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0.1114341960860199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1.1633571362121646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0.11143419608602034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0.39970295722938953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1.2693509940487218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3.616046388179385</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0.31901349498235199</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0.20876040375492266</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5.8200839764296575E-2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0.60760847793138595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5.8200839764296575E-2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5.4682920741786489E-2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9.088731835151604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0.20832794663565402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0.30415120284644814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8.4795081359226643E-2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0.88524857251896805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8.4795081359226643E-2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0.30415120284644814</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9.6449711012857264E-2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8.3851235690079946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0.11987041880477456</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0.26966732829330819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7.5181234953396014E-2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0.78488138528643958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7.5181234953396014E-2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0.26966732829330908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0.37678946808230229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8.3225679310778293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7.486405012553643E-2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0.15648951601400274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1.6337282592925497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0.15648951601400363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0.56131173843538029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1.3420892689077046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6.1559081704716911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1.3630218065451061E-2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0.26126288354383043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7.283813859329058E-2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0.76041979300055473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7.283813859329058E-2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0.26126288354383043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0.24334355468807978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8.9066078953767356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0.1400240409892044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0.20778889440263804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2.16928646339713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0.20778889440263715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0.74531731272192037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0.40252005319511497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7.0496567144524782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Sheet1!$B$2:$B$6</c:f>
              <c:numCache>
                <c:formatCode>0.0</c:formatCode>
                <c:ptCount val="5"/>
                <c:pt idx="0">
                  <c:v>7.5550422577691636</c:v>
                </c:pt>
                <c:pt idx="1">
                  <c:v>7.7757649352560856</c:v>
                </c:pt>
                <c:pt idx="2">
                  <c:v>7.8440517178748914</c:v>
                </c:pt>
                <c:pt idx="3">
                  <c:v>7.8747604802924922</c:v>
                </c:pt>
                <c:pt idx="4">
                  <c:v>7.9282689761131664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Sheet1!$B$2:$B$6</c:f>
              <c:numCache>
                <c:formatCode>0.0</c:formatCode>
                <c:ptCount val="5"/>
                <c:pt idx="0">
                  <c:v>8.39928357378035</c:v>
                </c:pt>
                <c:pt idx="1">
                  <c:v>8.3411719776428921</c:v>
                </c:pt>
                <c:pt idx="2">
                  <c:v>8.2421040326294133</c:v>
                </c:pt>
                <c:pt idx="3">
                  <c:v>8.2266212787965891</c:v>
                </c:pt>
                <c:pt idx="4">
                  <c:v>8.1764720299156082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7.9282689761131664</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3.1712473572938688E-2</c:v>
                </c:pt>
                <c:pt idx="1">
                  <c:v>6.3424947145877375E-2</c:v>
                </c:pt>
                <c:pt idx="2">
                  <c:v>0.21775898520084569</c:v>
                </c:pt>
                <c:pt idx="3">
                  <c:v>0.68710359408033828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0.18304966583997917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5.6477199065451344E-2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0.58961391452359635</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5.6477199065451344E-2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0.11985026252139797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9.2070163286574758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0.60063789880557028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0.17786384527264598</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1.8568732125311129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0.17786384527264598</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0.63797925086468599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0.41084457749405345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6.4166305634076046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0.21029684763754108</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0.40819424610414679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0.11380150393896038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1.1880714930349434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0.11380150393896038</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0.40819424610414679</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0.27074995618174036</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8.1351661439714835</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0.43051843383635369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0.35235697394084564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9.8234489928646695E-2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1.0255540838867354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9.8234489928646695E-2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0.35235697394084475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0.48553533141955896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7.6269676227887651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0.30844050936401679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0.10683309189538104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1.1153222637704685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0.10683309189538015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0.38319927150172362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0.47324558644460879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8.2555642217405047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Sheet1!$B$2:$B$6</c:f>
              <c:numCache>
                <c:formatCode>0.0</c:formatCode>
                <c:ptCount val="5"/>
                <c:pt idx="0">
                  <c:v>8.739390405759492</c:v>
                </c:pt>
                <c:pt idx="1">
                  <c:v>8.798266665110706</c:v>
                </c:pt>
                <c:pt idx="2">
                  <c:v>8.80564160919673</c:v>
                </c:pt>
                <c:pt idx="3">
                  <c:v>8.829278114712217</c:v>
                </c:pt>
                <c:pt idx="4">
                  <c:v>8.840206919876282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9.1207169617728834</c:v>
                </c:pt>
                <c:pt idx="1">
                  <c:v>9.0929410804070265</c:v>
                </c:pt>
                <c:pt idx="2">
                  <c:v>9.0555832172820008</c:v>
                </c:pt>
                <c:pt idx="3">
                  <c:v>9.02118845903472</c:v>
                </c:pt>
                <c:pt idx="4">
                  <c:v>8.9376221896078452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8.840206919876282</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0.20304435614002614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7.3686852501531064E-2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0.76928024532519856</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7.3686852501531064E-2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0.26430713271402162</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0.15647046137179998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8.7054951524777131</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1.3186600582775654E-2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0.21469164534281582</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5.9854425573918846E-2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0.62487167827321954</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5.9854425573918846E-2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0.21469164534281582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0.16510731752002172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9.1389920061232015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0.95137420718816079</c:v>
                </c:pt>
                <c:pt idx="1">
                  <c:v>8.4566596194503175E-3</c:v>
                </c:pt>
                <c:pt idx="2">
                  <c:v>6.3424947145877377E-3</c:v>
                </c:pt>
                <c:pt idx="3">
                  <c:v>0</c:v>
                </c:pt>
                <c:pt idx="4">
                  <c:v>0</c:v>
                </c:pt>
                <c:pt idx="5">
                  <c:v>3.382663847780127E-2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7.8030597990350614E-3</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0.25450567842668548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7.0954280327049091E-2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0.74075258100800667</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7.0954280327049091E-2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0.25450567842668548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0.40280729268664395</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8.6761336010279297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Sheet1!$B$2:$B$6</c:f>
              <c:numCache>
                <c:formatCode>0.0</c:formatCode>
                <c:ptCount val="5"/>
                <c:pt idx="0">
                  <c:v>8.1728660674871865</c:v>
                </c:pt>
                <c:pt idx="1">
                  <c:v>8.2903225169023322</c:v>
                </c:pt>
                <c:pt idx="2">
                  <c:v>8.355595492157498</c:v>
                </c:pt>
                <c:pt idx="3">
                  <c:v>8.4085016575355418</c:v>
                </c:pt>
                <c:pt idx="4">
                  <c:v>8.5280668682594385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Sheet1!$B$2:$B$6</c:f>
              <c:numCache>
                <c:formatCode>0.0</c:formatCode>
                <c:ptCount val="5"/>
                <c:pt idx="0">
                  <c:v>8.7319309932294864</c:v>
                </c:pt>
                <c:pt idx="1">
                  <c:v>8.7242977705973779</c:v>
                </c:pt>
                <c:pt idx="2">
                  <c:v>8.7141735881936953</c:v>
                </c:pt>
                <c:pt idx="3">
                  <c:v>8.5805526818748561</c:v>
                </c:pt>
                <c:pt idx="4">
                  <c:v>8.5768284733450866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8.5280668682594385</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0.27113896240110424</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0.36370814159141407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0.10139911060232443</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1.0585922730013833</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0.1013991106023262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0.36370814159141318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0.80266165987445248</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7.5456112168429277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0.12053739266015562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0.27380836227674088</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7.6335724267428517E-2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0.79693408929772858</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7.6335724267428517E-2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0.27380836227674088</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0.13442350938297665</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8.859013077354378</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0.11044581909129292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0.19863077640005855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5.5376775392181443E-2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0.57812564810161149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5.5376775392181443E-2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0.19863077640005855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0.37068317976695475</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9.016039075343258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7.0955373703799118E-2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0.24403936430595952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6.8036350201861495E-2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0.71028980608488723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6.8036350201861495E-2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0.2440393643059604</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0.41325236526289189</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8.6916041034971929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Sheet1!$B$2:$B$6</c:f>
              <c:numCache>
                <c:formatCode>0.0</c:formatCode>
                <c:ptCount val="5"/>
                <c:pt idx="0">
                  <c:v>8.1167770428133146</c:v>
                </c:pt>
                <c:pt idx="1">
                  <c:v>8.1412341308715437</c:v>
                </c:pt>
                <c:pt idx="2">
                  <c:v>8.220130525071097</c:v>
                </c:pt>
                <c:pt idx="3">
                  <c:v>8.2221032111058197</c:v>
                </c:pt>
                <c:pt idx="4">
                  <c:v>8.3096926012180266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Sheet1!$B$2:$B$6</c:f>
              <c:numCache>
                <c:formatCode>0.0</c:formatCode>
                <c:ptCount val="5"/>
                <c:pt idx="0">
                  <c:v>8.5294439868482197</c:v>
                </c:pt>
                <c:pt idx="1">
                  <c:v>8.431506008547716</c:v>
                </c:pt>
                <c:pt idx="2">
                  <c:v>8.4200144578076372</c:v>
                </c:pt>
                <c:pt idx="3">
                  <c:v>8.4086094198522954</c:v>
                </c:pt>
                <c:pt idx="4">
                  <c:v>8.4000800361247006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0.27947598253275108</c:v>
                </c:pt>
                <c:pt idx="1">
                  <c:v>8.7336244541484712E-3</c:v>
                </c:pt>
                <c:pt idx="2">
                  <c:v>0.6746724890829694</c:v>
                </c:pt>
                <c:pt idx="3">
                  <c:v>2.1834061135371178E-3</c:v>
                </c:pt>
                <c:pt idx="4">
                  <c:v>0</c:v>
                </c:pt>
                <c:pt idx="5">
                  <c:v>2.1834061135371178E-3</c:v>
                </c:pt>
                <c:pt idx="6">
                  <c:v>0</c:v>
                </c:pt>
                <c:pt idx="7">
                  <c:v>1.0917030567685591E-2</c:v>
                </c:pt>
                <c:pt idx="8">
                  <c:v>2.1834061135371181E-2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8.3443795742629217</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0.24151789372640842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0.32063160758542253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8.9389694984279622E-2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0.93321568438036095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8.9389694984278734E-2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0.32063160758542253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0.65607040552790075</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7.8429217674298286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0.20213713259345134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6.0966102166670311E-2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0.63647742357188619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6.0966102166670311E-2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0.21867911451486499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0.30272251750339407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8.8843482665377138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0.14878475117394263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0.26944391476807539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7.5118948932916929E-2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0.78423112810368067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7.5118948932916929E-2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0.26944391476807539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0.57011473947562141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7.0869410632726364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0.15574492626481362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0.27643836830307933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7.7068950284263416E-2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0.80458886448435685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7.7068950284262527E-2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0.27643836830308111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0.5894073770146484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7.8071770565867089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0.30930476624708092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0.2399322214362547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6.6891309476946326E-2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0.69833574399829246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6.6891309476947214E-2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0.23993222143625381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0.65716620469298626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8.3360891484188056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0.31902947377342983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0.18570816424161407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5.1774047738652129E-2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0.54051368451435877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5.1774047738652129E-2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0.18570816424161407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0.34945634265209513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8.9656074193731286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2.6769925318635757E-2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0.14161250785262247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3.9480508419721616E-2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0.41217088492217968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3.9480508419721616E-2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0.14161250785262247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5.4986799267815911E-2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9.4875722982216253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9.2829617944244482</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43</c:v>
                </c:pt>
                <c:pt idx="4" formatCode="0">
                  <c:v>1</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8.2983471731557934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8.7354543810250878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7.1847322944381524</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Sheet1!$B$2:$B$6</c:f>
              <c:numCache>
                <c:formatCode>0.0</c:formatCode>
                <c:ptCount val="5"/>
                <c:pt idx="0">
                  <c:v>5.8128037638692271</c:v>
                </c:pt>
                <c:pt idx="1">
                  <c:v>6.3500179377248323</c:v>
                </c:pt>
                <c:pt idx="2">
                  <c:v>6.5631469482775273</c:v>
                </c:pt>
                <c:pt idx="3">
                  <c:v>6.6924289281551266</c:v>
                </c:pt>
                <c:pt idx="4">
                  <c:v>6.7744810736052141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Sheet1!$B$2:$B$6</c:f>
              <c:numCache>
                <c:formatCode>0.0</c:formatCode>
                <c:ptCount val="5"/>
                <c:pt idx="0">
                  <c:v>7.555504756250027</c:v>
                </c:pt>
                <c:pt idx="1">
                  <c:v>7.4930204207438171</c:v>
                </c:pt>
                <c:pt idx="2">
                  <c:v>7.2984040199676086</c:v>
                </c:pt>
                <c:pt idx="3">
                  <c:v>7.1581106043510028</c:v>
                </c:pt>
                <c:pt idx="4">
                  <c:v>7.1280715201043376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0.53492414164656221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0.20329791517952245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2.1224012799319318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0.20329791517952245</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0.63364520041270289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7.7219184756267527</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Sheet1!$B$2:$B$6</c:f>
              <c:numCache>
                <c:formatCode>0.0</c:formatCode>
                <c:ptCount val="5"/>
                <c:pt idx="0">
                  <c:v>6.5699081930529726</c:v>
                </c:pt>
                <c:pt idx="1">
                  <c:v>6.8424376128144333</c:v>
                </c:pt>
                <c:pt idx="2">
                  <c:v>6.9359763605300282</c:v>
                </c:pt>
                <c:pt idx="3">
                  <c:v>7.0182388495334127</c:v>
                </c:pt>
                <c:pt idx="4">
                  <c:v>7.0192537057505726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Sheet1!$B$2:$B$6</c:f>
              <c:numCache>
                <c:formatCode>0.0</c:formatCode>
                <c:ptCount val="5"/>
                <c:pt idx="0">
                  <c:v>7.2119930546449362</c:v>
                </c:pt>
                <c:pt idx="1">
                  <c:v>7.1860846751245901</c:v>
                </c:pt>
                <c:pt idx="2">
                  <c:v>7.1599479356736717</c:v>
                </c:pt>
                <c:pt idx="3">
                  <c:v>7.1453926948885984</c:v>
                </c:pt>
                <c:pt idx="4">
                  <c:v>7.1371854099433216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7.0182388495334127</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2.8235856168095097E-3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0.30901350019826435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8.615065350782114E-2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0.89940055268401942</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8.615065350782114E-2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0.30901350019826435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0.7910478165791055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6.9428563960163876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0.99935107545506874</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0.52295219886229471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0.14579516317711949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1.5220807388101045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0.14579516317711949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0.5229521988622956</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1.1452140738885674E-3</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7.9026010192273457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5.6151846212204148E-2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0.35291930954568329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9.8391264890958396E-2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1.0271907921647241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9.8391264890958396E-2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0.35291930954568418</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1.0503562502641364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5.683587430716015</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0.29258366825619753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8.7483904558647296E-2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0.91331950376742466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8.7483904558647296E-2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0.31379573407674677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0.53115654638716947</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6.7972357508505494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0.26374227386496596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0.3109822089315859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8.6699514783569853E-2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0.90513058623170117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8.6699514783569853E-2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0.3109822089315859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1.323320242650766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6.5748462108781336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0.32547034119744689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0.11108714954591425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1.1597340197612898</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0.11108714954591381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0.3984581371180731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0.43209909997971074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4.5883159528523088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8.7261131710265616E-2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0.13353865586611491</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3.7229578850245915E-2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0.38867150080369939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3.7229578850245915E-2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0.13353865586611491</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0.22755520858886058</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8.9542233657304422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8.5089070174797499E-3</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0.38333590212022095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0.1068711834902949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1.1157199345962105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0.1068711834902949</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0.38333590212022095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0.58939435064649359</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7.7267637778813594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5.2174116928717043</c:v>
                </c:pt>
                <c:pt idx="1">
                  <c:v>6.8834016112943361</c:v>
                </c:pt>
                <c:pt idx="2">
                  <c:v>7.1847322944381524</c:v>
                </c:pt>
                <c:pt idx="3" formatCode="General">
                  <c:v>6.1559081704716911</c:v>
                </c:pt>
                <c:pt idx="4">
                  <c:v>7.6269676227887651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6.8928339503528786</c:v>
                </c:pt>
                <c:pt idx="1">
                  <c:v>7.637202179542828</c:v>
                </c:pt>
                <c:pt idx="2">
                  <c:v>7.8636179088490659</c:v>
                </c:pt>
                <c:pt idx="3" formatCode="General">
                  <c:v>6.5325733279171949</c:v>
                </c:pt>
                <c:pt idx="4">
                  <c:v>7.962676384641771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0.40486411375225462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0.38476449841669957</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0.10726946545681582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1.1198779416016986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0.10726946545681582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0.38476449841669957</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0.39180768980361869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6.586369037005495</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5.384423582536435E-2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0.38726895076091505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0.10796768804578072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1.1271672859866975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0.10796768804578072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0.38726895076091594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0.25097169089366211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7.8311138025106626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0.64084212942157848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0.50158216955215806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0.13983735877903136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1.4598821094295786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0.13983735877903136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0.50158216955215806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0.6591940508789591</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7.6127146011988458</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Sheet1!$B$2:$B$6</c:f>
              <c:numCache>
                <c:formatCode>0.0</c:formatCode>
                <c:ptCount val="5"/>
                <c:pt idx="0">
                  <c:v>8.9348283064397567</c:v>
                </c:pt>
                <c:pt idx="1">
                  <c:v>8.9376152807884708</c:v>
                </c:pt>
                <c:pt idx="2">
                  <c:v>8.9641268450714406</c:v>
                </c:pt>
                <c:pt idx="3">
                  <c:v>9.0521797537137996</c:v>
                </c:pt>
                <c:pt idx="4">
                  <c:v>9.0732082317551601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9.3470886816474241</c:v>
                </c:pt>
                <c:pt idx="1">
                  <c:v>9.2479714079444282</c:v>
                </c:pt>
                <c:pt idx="2">
                  <c:v>9.1836967700347483</c:v>
                </c:pt>
                <c:pt idx="3">
                  <c:v>9.1683839038678538</c:v>
                </c:pt>
                <c:pt idx="4">
                  <c:v>9.164895718919766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9.0521797537137996</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0.31875379557997796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0.21475330101406342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5.9871614714092303E-2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0.62505113044847604</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5.9871614714092303E-2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0.21475330101406342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0.19258397344989753</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9.0521797537137996</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Sheet1!$B$2:$B$6</c:f>
              <c:numCache>
                <c:formatCode>0.0</c:formatCode>
                <c:ptCount val="5"/>
                <c:pt idx="0">
                  <c:v>9.0278392127696172</c:v>
                </c:pt>
                <c:pt idx="1">
                  <c:v>9.0722295512892597</c:v>
                </c:pt>
                <c:pt idx="2">
                  <c:v>9.095840857204804</c:v>
                </c:pt>
                <c:pt idx="3">
                  <c:v>9.1235144922061817</c:v>
                </c:pt>
                <c:pt idx="4">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9.4671096827710901</c:v>
                </c:pt>
                <c:pt idx="1">
                  <c:v>9.3501882915110208</c:v>
                </c:pt>
                <c:pt idx="2">
                  <c:v>9.2972112302195598</c:v>
                </c:pt>
                <c:pt idx="3">
                  <c:v>9.2575999949772729</c:v>
                </c:pt>
                <c:pt idx="4">
                  <c:v>9.2237409574486122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9.1295900873152949</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9.2829617944244482</c:v>
                </c:pt>
                <c:pt idx="1">
                  <c:v>8.7354543810250878</c:v>
                </c:pt>
                <c:pt idx="2">
                  <c:v>6.5092996358837798</c:v>
                </c:pt>
                <c:pt idx="3">
                  <c:v>7.1090927846609011</c:v>
                </c:pt>
                <c:pt idx="4">
                  <c:v>7.0496567144524782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8.2813949409127652</c:v>
                </c:pt>
                <c:pt idx="1">
                  <c:v>7.8553173356277179</c:v>
                </c:pt>
                <c:pt idx="2">
                  <c:v>5.6373932418186374</c:v>
                </c:pt>
                <c:pt idx="3">
                  <c:v>6.6213835006130024</c:v>
                </c:pt>
                <c:pt idx="4">
                  <c:v>6.5850200196343787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0.16528923672264106</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0.18560626842040406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5.1745639945524502E-2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0.54021711120006799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5.1745639945524502E-2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0.18560626842040406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0.21624026940457064</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9.1295900873152949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Sheet1!$B$2:$B$6</c:f>
              <c:numCache>
                <c:formatCode>0.0</c:formatCode>
                <c:ptCount val="5"/>
                <c:pt idx="0">
                  <c:v>7.9364282176274008</c:v>
                </c:pt>
                <c:pt idx="1">
                  <c:v>8.0146289154416888</c:v>
                </c:pt>
                <c:pt idx="2">
                  <c:v>8.1840883574778491</c:v>
                </c:pt>
                <c:pt idx="3">
                  <c:v>8.1986326525694651</c:v>
                </c:pt>
                <c:pt idx="4">
                  <c:v>8.2024840563692774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Sheet1!$B$2:$B$6</c:f>
              <c:numCache>
                <c:formatCode>0.0</c:formatCode>
                <c:ptCount val="5"/>
                <c:pt idx="0">
                  <c:v>8.5627624113274958</c:v>
                </c:pt>
                <c:pt idx="1">
                  <c:v>8.3249539537482686</c:v>
                </c:pt>
                <c:pt idx="2">
                  <c:v>8.3196090744257436</c:v>
                </c:pt>
                <c:pt idx="3">
                  <c:v>8.3111999350640513</c:v>
                </c:pt>
                <c:pt idx="4">
                  <c:v>8.2829256850422937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8.2685595512880035</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6.813625903553433E-2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0.26906598643504243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7.5013585339258171E-2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0.78313114719221222</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7.5013585339259947E-2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0.26906598643504154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0.52146151973458466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8.2685595512880035</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Dorset County Hospital (114)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Dorset County Hospital (114)</c:v>
                </c:pt>
              </c:strCache>
            </c:strRef>
          </c:cat>
          <c:val>
            <c:numRef>
              <c:f>Sheet1!$E$2:$E$3</c:f>
              <c:numCache>
                <c:formatCode>0.0;;</c:formatCode>
                <c:ptCount val="2"/>
                <c:pt idx="0">
                  <c:v>5.2174116928717043</c:v>
                </c:pt>
                <c:pt idx="1">
                  <c:v>5.2174116928717043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Dorset County Hospital (114)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Dorset County Hospital (114)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Dorset County Hospital (114)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Dorset County Hospital (114)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Dorset County Hospital (114)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4.7825883071282957</c:v>
                </c:pt>
                <c:pt idx="1">
                  <c:v>4.7825883071282957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Dorset County Hospital (115)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Dorset County Hospital (115)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Dorset County Hospital (115)</c:v>
                </c:pt>
              </c:strCache>
            </c:strRef>
          </c:cat>
          <c:val>
            <c:numRef>
              <c:f>Sheet1!$F$2:$F$3</c:f>
              <c:numCache>
                <c:formatCode>0.0;;</c:formatCode>
                <c:ptCount val="2"/>
                <c:pt idx="0">
                  <c:v>6.8834016112943361</c:v>
                </c:pt>
                <c:pt idx="1">
                  <c:v>6.8834016112943361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Dorset County Hospital (115)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Dorset County Hospital (115)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Dorset County Hospital (115)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Dorset County Hospital (115)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3.1165983887056639</c:v>
                </c:pt>
                <c:pt idx="1">
                  <c:v>3.1165983887056639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Sheet1!$G$2:$G$3</c:f>
              <c:numCache>
                <c:formatCode>0.0;;</c:formatCode>
                <c:ptCount val="2"/>
                <c:pt idx="0">
                  <c:v>7.1090927846609011</c:v>
                </c:pt>
                <c:pt idx="1">
                  <c:v>7.1090927846609011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(452)</c:v>
                </c:pt>
                <c:pt idx="1">
                  <c:v>Dorset County Hospital (452)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2.8909072153390989</c:v>
                </c:pt>
                <c:pt idx="1">
                  <c:v>2.8909072153390989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Dorset County Hospital (246)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Dorset County Hospital (246)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Dorset County Hospital (246)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Dorset County Hospital (246)</c:v>
                </c:pt>
              </c:strCache>
            </c:strRef>
          </c:cat>
          <c:val>
            <c:numRef>
              <c:f>Sheet1!$G$2:$G$3</c:f>
              <c:numCache>
                <c:formatCode>0.0;;</c:formatCode>
                <c:ptCount val="2"/>
                <c:pt idx="0">
                  <c:v>6.5092996358837798</c:v>
                </c:pt>
                <c:pt idx="1">
                  <c:v>6.5092996358837798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Dorset County Hospital (246)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Dorset County Hospital (246)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(246)</c:v>
                </c:pt>
                <c:pt idx="1">
                  <c:v>Dorset County Hospital (246)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3.4907003641162202</c:v>
                </c:pt>
                <c:pt idx="1">
                  <c:v>3.4907003641162202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Sheet1!$G$2:$G$3</c:f>
              <c:numCache>
                <c:formatCode>0.0;;</c:formatCode>
                <c:ptCount val="2"/>
                <c:pt idx="0">
                  <c:v>8.3225679310778293</c:v>
                </c:pt>
                <c:pt idx="1">
                  <c:v>8.3225679310778293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Dorset County Hospital (458)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1.6774320689221707</c:v>
                </c:pt>
                <c:pt idx="1">
                  <c:v>1.6774320689221707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7186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RBD | Dorset County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7186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RBD | Dorset County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RBD | Dorset County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Dorset County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40601186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13072998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67509458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09912406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51353252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016485505"/>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Dorset County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1105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Dorset County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Language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other patients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able to take medication they brought with them when they need to</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2765215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33180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40701281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5267408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57407377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4262698661"/>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73603544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50145194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2690055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0878581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04135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20685210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1637303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194873736"/>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23564404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96032587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73970369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62823845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1744782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71077917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22219447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7584577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6037098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13151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22589437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2436439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405771871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70627538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191396574"/>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76213703"/>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867225995"/>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9871018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4387034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98600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6547706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8835370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69835473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12409749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407777185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1623389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7180436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06953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86424642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0417794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560322065"/>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07422430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22729963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95387718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972266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7459575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38864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85327509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0845705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5345695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30973552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030840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77996817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2323985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07769137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137342389"/>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36755158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1703976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011934970"/>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074756680"/>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41984218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81668863"/>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52152215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26050517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746135256"/>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5331795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613438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43267841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6914763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85172564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93595925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4286935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2424504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79513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38579274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8231012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75978138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21256406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3925743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42948883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3121481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06177039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25406506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73781166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54552284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8323207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59675518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377276750"/>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52692727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0035626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6545878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22364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567438759"/>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38147430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82326044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9507682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2214534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49185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91097302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40179104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21174266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1599252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7653921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27910612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61239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4950867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23230895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483732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3965535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7147247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9292667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1604105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384823234"/>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5873529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41647427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5650979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02559584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7324966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6779307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5465997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5121017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1920695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1312925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8833367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994590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7115967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5060056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5180358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8243147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1787651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68369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9884801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3947676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7788307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6167731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4320911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3617415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8965889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57728119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05696430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85499771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14873444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98680174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3532914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66807059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7727524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22458520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3540332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16396786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5222149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08133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42253987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43573964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4919135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01796508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3399239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50628895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9776467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3796131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3965896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9738877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36100388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0805604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26981669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8887550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04038488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674493376"/>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92134100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6076047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8405161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76556921"/>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909624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389790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49387746"/>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93848032"/>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9524225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1523255"/>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2371815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3250621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32859214"/>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735714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3941169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417776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4582788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494804272"/>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07542863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82%</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1105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175724517"/>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705031533"/>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53254946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882159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6990343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970545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055277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117299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5108485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189778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2655640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421384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0669821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756899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5932442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768455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3656488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621972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520907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27231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2576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484930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8216249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761024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298850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524716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4755780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190204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288232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76595277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01367202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41110402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51517089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338030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403129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142925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1137728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964123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762225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1589910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4851189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129924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036663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833382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2973525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727278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900447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499104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4833611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1832059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6553763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2960289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9702925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754765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2394830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10896</TotalTime>
  <Words>15911</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Dorset County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2025-08-02T04:05:50Z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